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8" r:id="rId3"/>
    <p:sldId id="271" r:id="rId4"/>
    <p:sldId id="268" r:id="rId5"/>
    <p:sldId id="261" r:id="rId6"/>
    <p:sldId id="262" r:id="rId7"/>
    <p:sldId id="264" r:id="rId8"/>
    <p:sldId id="272" r:id="rId9"/>
    <p:sldId id="273" r:id="rId10"/>
    <p:sldId id="259" r:id="rId11"/>
    <p:sldId id="263" r:id="rId12"/>
    <p:sldId id="260" r:id="rId13"/>
    <p:sldId id="265" r:id="rId14"/>
    <p:sldId id="257" r:id="rId15"/>
    <p:sldId id="266" r:id="rId16"/>
    <p:sldId id="256" r:id="rId17"/>
    <p:sldId id="270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44B-CD06-4EBA-BF85-B8EBFFA2BCBF}" type="datetimeFigureOut">
              <a:rPr lang="ru-RU" smtClean="0"/>
              <a:t>06.03.2025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EB79-CA16-4126-AB31-30E3811FE6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3913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44B-CD06-4EBA-BF85-B8EBFFA2BCBF}" type="datetimeFigureOut">
              <a:rPr lang="ru-RU" smtClean="0"/>
              <a:t>06.03.2025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EB79-CA16-4126-AB31-30E3811FE6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0231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44B-CD06-4EBA-BF85-B8EBFFA2BCBF}" type="datetimeFigureOut">
              <a:rPr lang="ru-RU" smtClean="0"/>
              <a:t>06.03.2025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EB79-CA16-4126-AB31-30E3811FE6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9681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44B-CD06-4EBA-BF85-B8EBFFA2BCBF}" type="datetimeFigureOut">
              <a:rPr lang="ru-RU" smtClean="0"/>
              <a:t>06.03.2025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EB79-CA16-4126-AB31-30E3811FE6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5342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44B-CD06-4EBA-BF85-B8EBFFA2BCBF}" type="datetimeFigureOut">
              <a:rPr lang="ru-RU" smtClean="0"/>
              <a:t>06.03.2025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EB79-CA16-4126-AB31-30E3811FE6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3434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44B-CD06-4EBA-BF85-B8EBFFA2BCBF}" type="datetimeFigureOut">
              <a:rPr lang="ru-RU" smtClean="0"/>
              <a:t>06.03.2025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EB79-CA16-4126-AB31-30E3811FE6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0976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44B-CD06-4EBA-BF85-B8EBFFA2BCBF}" type="datetimeFigureOut">
              <a:rPr lang="ru-RU" smtClean="0"/>
              <a:t>06.03.2025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EB79-CA16-4126-AB31-30E3811FE6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0938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44B-CD06-4EBA-BF85-B8EBFFA2BCBF}" type="datetimeFigureOut">
              <a:rPr lang="ru-RU" smtClean="0"/>
              <a:t>06.03.2025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EB79-CA16-4126-AB31-30E3811FE6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8067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44B-CD06-4EBA-BF85-B8EBFFA2BCBF}" type="datetimeFigureOut">
              <a:rPr lang="ru-RU" smtClean="0"/>
              <a:t>06.03.2025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EB79-CA16-4126-AB31-30E3811FE6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54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44B-CD06-4EBA-BF85-B8EBFFA2BCBF}" type="datetimeFigureOut">
              <a:rPr lang="ru-RU" smtClean="0"/>
              <a:t>06.03.2025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EB79-CA16-4126-AB31-30E3811FE6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5135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44B-CD06-4EBA-BF85-B8EBFFA2BCBF}" type="datetimeFigureOut">
              <a:rPr lang="ru-RU" smtClean="0"/>
              <a:t>06.03.2025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EB79-CA16-4126-AB31-30E3811FE6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1311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BB44B-CD06-4EBA-BF85-B8EBFFA2BCBF}" type="datetimeFigureOut">
              <a:rPr lang="ru-RU" smtClean="0"/>
              <a:t>06.03.2025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8EB79-CA16-4126-AB31-30E3811FE6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6858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1.tass.ru/width/1000_d6dd37db/tass/m2/longread/1a750a045b8cc45515468a1c6e5be7e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7" r="36140" b="37823"/>
          <a:stretch/>
        </p:blipFill>
        <p:spPr bwMode="auto">
          <a:xfrm>
            <a:off x="152400" y="4418012"/>
            <a:ext cx="2611120" cy="243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2.tass.ru/width/1000_d6dd37db/tass/m2/longread/6e8c706010f19ca34a8381f73644e6d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60" r="37100" b="41638"/>
          <a:stretch/>
        </p:blipFill>
        <p:spPr bwMode="auto">
          <a:xfrm>
            <a:off x="9743440" y="232093"/>
            <a:ext cx="2346960" cy="194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9760" y="2330133"/>
            <a:ext cx="11257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latin typeface="Bahnschrift SemiLight" panose="020B0502040204020203" pitchFamily="34" charset="0"/>
              </a:rPr>
              <a:t>Практическая работа по истории</a:t>
            </a:r>
          </a:p>
          <a:p>
            <a:pPr algn="ctr"/>
            <a:r>
              <a:rPr lang="ru-RU" sz="2800" dirty="0">
                <a:latin typeface="Bahnschrift SemiLight" panose="020B0502040204020203" pitchFamily="34" charset="0"/>
              </a:rPr>
              <a:t>Зимний дворец в Санкт-Петербурге (от </a:t>
            </a:r>
            <a:r>
              <a:rPr lang="ru-RU" sz="2800" dirty="0" smtClean="0">
                <a:latin typeface="Bahnschrift SemiLight" panose="020B0502040204020203" pitchFamily="34" charset="0"/>
              </a:rPr>
              <a:t>Петра </a:t>
            </a:r>
            <a:r>
              <a:rPr lang="en-US" sz="2800" dirty="0" smtClean="0">
                <a:latin typeface="Bahnschrift SemiLight" panose="020B0502040204020203" pitchFamily="34" charset="0"/>
              </a:rPr>
              <a:t>I</a:t>
            </a:r>
            <a:r>
              <a:rPr lang="ru-RU" sz="2800" dirty="0" smtClean="0">
                <a:latin typeface="Bahnschrift SemiLight" panose="020B0502040204020203" pitchFamily="34" charset="0"/>
              </a:rPr>
              <a:t> </a:t>
            </a:r>
            <a:r>
              <a:rPr lang="ru-RU" sz="2800" dirty="0">
                <a:latin typeface="Bahnschrift SemiLight" panose="020B0502040204020203" pitchFamily="34" charset="0"/>
              </a:rPr>
              <a:t>до </a:t>
            </a:r>
            <a:r>
              <a:rPr lang="ru-RU" sz="2800" dirty="0" smtClean="0">
                <a:latin typeface="Bahnschrift SemiLight" panose="020B0502040204020203" pitchFamily="34" charset="0"/>
              </a:rPr>
              <a:t>Екатерины </a:t>
            </a:r>
            <a:r>
              <a:rPr lang="en-US" sz="2800" dirty="0" smtClean="0">
                <a:latin typeface="Bahnschrift SemiLight" panose="020B0502040204020203" pitchFamily="34" charset="0"/>
              </a:rPr>
              <a:t>II</a:t>
            </a:r>
            <a:r>
              <a:rPr lang="ru-RU" sz="2800" dirty="0" smtClean="0">
                <a:latin typeface="Bahnschrift SemiLight" panose="020B0502040204020203" pitchFamily="34" charset="0"/>
              </a:rPr>
              <a:t>).</a:t>
            </a:r>
            <a:endParaRPr lang="ru-RU" sz="2800" dirty="0">
              <a:latin typeface="Bahnschrift SemiLight" panose="020B0502040204020203" pitchFamily="34" charset="0"/>
            </a:endParaRPr>
          </a:p>
          <a:p>
            <a:pPr algn="ctr"/>
            <a:endParaRPr lang="ru-RU" sz="2800" dirty="0">
              <a:latin typeface="Bahnschrift SemiLigh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32800" y="4853176"/>
            <a:ext cx="34442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dirty="0" smtClean="0">
                <a:latin typeface="Bahnschrift SemiLight" panose="020B0502040204020203" pitchFamily="34" charset="0"/>
              </a:rPr>
              <a:t>Выполнили:</a:t>
            </a:r>
            <a:br>
              <a:rPr lang="ru-RU" sz="2400" dirty="0" smtClean="0">
                <a:latin typeface="Bahnschrift SemiLight" panose="020B0502040204020203" pitchFamily="34" charset="0"/>
              </a:rPr>
            </a:br>
            <a:r>
              <a:rPr lang="ru-RU" sz="2400" dirty="0" smtClean="0">
                <a:latin typeface="Bahnschrift SemiLight" panose="020B0502040204020203" pitchFamily="34" charset="0"/>
              </a:rPr>
              <a:t>Михайлов Петр</a:t>
            </a:r>
          </a:p>
          <a:p>
            <a:pPr algn="r"/>
            <a:r>
              <a:rPr lang="ru-RU" sz="2400" dirty="0" smtClean="0">
                <a:latin typeface="Bahnschrift SemiLight" panose="020B0502040204020203" pitchFamily="34" charset="0"/>
              </a:rPr>
              <a:t>Гришин Артем</a:t>
            </a:r>
          </a:p>
          <a:p>
            <a:pPr algn="r"/>
            <a:r>
              <a:rPr lang="ru-RU" sz="2400" dirty="0" err="1">
                <a:latin typeface="Bahnschrift SemiLight" panose="020B0502040204020203" pitchFamily="34" charset="0"/>
              </a:rPr>
              <a:t>эссака</a:t>
            </a:r>
            <a:r>
              <a:rPr lang="ru-RU" sz="2400" dirty="0">
                <a:latin typeface="Bahnschrift SemiLight" panose="020B0502040204020203" pitchFamily="34" charset="0"/>
              </a:rPr>
              <a:t> </a:t>
            </a:r>
            <a:r>
              <a:rPr lang="ru-RU" sz="2400" dirty="0" err="1">
                <a:latin typeface="Bahnschrift SemiLight" panose="020B0502040204020203" pitchFamily="34" charset="0"/>
              </a:rPr>
              <a:t>ндумбе</a:t>
            </a:r>
            <a:r>
              <a:rPr lang="ru-RU" sz="2400" dirty="0">
                <a:latin typeface="Bahnschrift SemiLight" panose="020B0502040204020203" pitchFamily="34" charset="0"/>
              </a:rPr>
              <a:t> Ава </a:t>
            </a:r>
          </a:p>
        </p:txBody>
      </p:sp>
    </p:spTree>
    <p:extLst>
      <p:ext uri="{BB962C8B-B14F-4D97-AF65-F5344CB8AC3E}">
        <p14:creationId xmlns:p14="http://schemas.microsoft.com/office/powerpoint/2010/main" val="242975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Picture 2" descr="https://dataviz.tass.ru/widgets/palace-slider/assets/Map-172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07885"/>
            <a:ext cx="121920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40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194" name="Picture 2" descr="https://dataviz.tass.ru/widgets/palace-slider/assets/Palace-Bigger-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57200"/>
            <a:ext cx="121920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28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 descr="https://dataviz.tass.ru/widgets/palace-slider/assets/Map-17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04800"/>
            <a:ext cx="121920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46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cdn1.tass.ru/width/800_2289c446/tass/m2/longread/9537214f3ee6ddee5c0dbef8bf1bce5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349" y="-13748"/>
            <a:ext cx="4853651" cy="687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cdn1.tass.ru/width/1000_d6dd37db/tass/m2/longread/73e98ff8e3dc29b796109d7cd0ae77f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8" b="3418"/>
          <a:stretch/>
        </p:blipFill>
        <p:spPr bwMode="auto">
          <a:xfrm>
            <a:off x="-1805059" y="765736"/>
            <a:ext cx="11018506" cy="5312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40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0" name="Picture 2" descr="https://dataviz.tass.ru/widgets/palace-slider/assets/Map-176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04800"/>
            <a:ext cx="121920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49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dataviz.tass.ru/widgets/palace-panoram/assets/Panoram-3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88" b="26264"/>
          <a:stretch/>
        </p:blipFill>
        <p:spPr bwMode="auto">
          <a:xfrm>
            <a:off x="0" y="5788"/>
            <a:ext cx="12177505" cy="234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dataviz.tass.ru/widgets/palace-panoram/assets/Panoram-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98" b="24405"/>
          <a:stretch/>
        </p:blipFill>
        <p:spPr bwMode="auto">
          <a:xfrm>
            <a:off x="14495" y="3210559"/>
            <a:ext cx="12177505" cy="307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1373" y="2076926"/>
            <a:ext cx="6963747" cy="113363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7457" y="5708272"/>
            <a:ext cx="6182588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82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undefin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04800"/>
            <a:ext cx="121920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12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1.tass.ru/width/1000_d6dd37db/tass/m2/longread/1a750a045b8cc45515468a1c6e5be7e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7" r="36140" b="37823"/>
          <a:stretch/>
        </p:blipFill>
        <p:spPr bwMode="auto">
          <a:xfrm>
            <a:off x="152400" y="4418012"/>
            <a:ext cx="2611120" cy="243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2.tass.ru/width/1000_d6dd37db/tass/m2/longread/6e8c706010f19ca34a8381f73644e6d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60" r="37100" b="41638"/>
          <a:stretch/>
        </p:blipFill>
        <p:spPr bwMode="auto">
          <a:xfrm>
            <a:off x="9743440" y="232093"/>
            <a:ext cx="2346960" cy="194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9760" y="2418056"/>
            <a:ext cx="11257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 smtClean="0">
                <a:latin typeface="Bahnschrift SemiLight" panose="020B0502040204020203" pitchFamily="34" charset="0"/>
              </a:rPr>
              <a:t>Спасибо за внимание!</a:t>
            </a:r>
            <a:endParaRPr lang="ru-RU" sz="4400" dirty="0">
              <a:latin typeface="Bahnschrift SemiLight" panose="020B0502040204020203" pitchFamily="34" charset="0"/>
            </a:endParaRPr>
          </a:p>
        </p:txBody>
      </p:sp>
      <p:pic>
        <p:nvPicPr>
          <p:cNvPr id="2" name="Picture 2" descr="https://cdn1.tass.ru/width/1000_d6dd37db/tass/m2/longread/2067c8e3d9e2bdbbbb6dd4bcbe5c1465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6" r="39695" b="35648"/>
          <a:stretch/>
        </p:blipFill>
        <p:spPr bwMode="auto">
          <a:xfrm>
            <a:off x="468825" y="501162"/>
            <a:ext cx="1978269" cy="214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s://cdn1.tass.ru/width/1000_d6dd37db/tass/m2/longread/dd3df630fefeab1d123b4a74a921b268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0" r="31941" b="31429"/>
          <a:stretch/>
        </p:blipFill>
        <p:spPr bwMode="auto">
          <a:xfrm>
            <a:off x="8921261" y="4094627"/>
            <a:ext cx="3270739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610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122" name="Picture 2" descr="https://dataviz.tass.ru/widgets/palace-slider/assets/Map-17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04800"/>
            <a:ext cx="121920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3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6467" y="2777924"/>
            <a:ext cx="48150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Доменико </a:t>
            </a:r>
            <a:r>
              <a:rPr lang="ru-RU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Трезини</a:t>
            </a:r>
            <a:endParaRPr lang="ru-RU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(1670-1734)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43" y="716680"/>
            <a:ext cx="6488765" cy="532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32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cture backgroun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" t="1324" r="1986" b="7781"/>
          <a:stretch/>
        </p:blipFill>
        <p:spPr bwMode="auto">
          <a:xfrm>
            <a:off x="1280746" y="228600"/>
            <a:ext cx="9586545" cy="546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80746" y="5899638"/>
            <a:ext cx="9586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равюра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Алексея Зубова "Изображение брака его Царского Величества Петра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Первого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Самодержца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Всероссийского“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(1712)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97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cdn1.tass.ru/width/1000_d6dd37db/tass/m2/longread/84469307ea335ac70f5f0de46a5f0d9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7543" y="0"/>
            <a:ext cx="133945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cdn3.tass.ru/width/800_2289c446/tass/m2/longread/bbbe72f045c37071fc6c11fc1382818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060" y="0"/>
            <a:ext cx="48439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75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218" name="Picture 2" descr="https://dataviz.tass.ru/widgets/palace-slider/assets/Palace-Bigger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57200"/>
            <a:ext cx="121920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17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172" name="Picture 4" descr="https://dataviz.tass.ru/widgets/palace-slider/assets/Palace-Bigger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57200"/>
            <a:ext cx="121920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86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yastatic.net/naydex/yandex-search/w15iH2a96/y7e1a2-E/mso9Jv3ycveSziSVrWRLqyTNcqxfkLJD9Vut3Fd_v38XGYV75SgJDNU0obJYLPt19lB1DODUvrnd0jhRAoD-dWtYDsKcYKAxYAxGU7_WyTn2fWZcX4GnN2Qruv_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70" y="424875"/>
            <a:ext cx="3921802" cy="5076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88670" y="5989321"/>
            <a:ext cx="3921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Георг Иоганн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Маттарнови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undefin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924" y="424876"/>
            <a:ext cx="4944118" cy="5076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87082" y="5989320"/>
            <a:ext cx="3921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Николай Фёдорович Гербель</a:t>
            </a:r>
          </a:p>
        </p:txBody>
      </p:sp>
    </p:spTree>
    <p:extLst>
      <p:ext uri="{BB962C8B-B14F-4D97-AF65-F5344CB8AC3E}">
        <p14:creationId xmlns:p14="http://schemas.microsoft.com/office/powerpoint/2010/main" val="57686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591" y="220673"/>
            <a:ext cx="5228930" cy="62106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2171814"/>
            <a:ext cx="60385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«Пётр I на смертном ложе» — посмертный портрет, написанный Иваном Никитиным в 1725 году.</a:t>
            </a:r>
          </a:p>
        </p:txBody>
      </p:sp>
    </p:spTree>
    <p:extLst>
      <p:ext uri="{BB962C8B-B14F-4D97-AF65-F5344CB8AC3E}">
        <p14:creationId xmlns:p14="http://schemas.microsoft.com/office/powerpoint/2010/main" val="25366365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76</Words>
  <Application>Microsoft Office PowerPoint</Application>
  <PresentationFormat>Широкоэкранный</PresentationFormat>
  <Paragraphs>12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Arial</vt:lpstr>
      <vt:lpstr>Bahnschrift SemiLight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Михайлов Петр Сергеевич</dc:creator>
  <cp:lastModifiedBy>Михайлов Петр Сергеевич</cp:lastModifiedBy>
  <cp:revision>16</cp:revision>
  <dcterms:created xsi:type="dcterms:W3CDTF">2025-02-23T20:38:04Z</dcterms:created>
  <dcterms:modified xsi:type="dcterms:W3CDTF">2025-03-06T11:58:45Z</dcterms:modified>
</cp:coreProperties>
</file>